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63F46267-18D7-48F7-99CE-170856D4F2B8}">
          <p14:sldIdLst>
            <p14:sldId id="256"/>
          </p14:sldIdLst>
        </p14:section>
        <p14:section name="Sezione senza titolo" id="{B4ABDB48-ABDA-4EAD-98F2-D74013B935EE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74" autoAdjust="0"/>
  </p:normalViewPr>
  <p:slideViewPr>
    <p:cSldViewPr snapToGrid="0">
      <p:cViewPr varScale="1">
        <p:scale>
          <a:sx n="110" d="100"/>
          <a:sy n="110" d="100"/>
        </p:scale>
        <p:origin x="57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0261BBD3-663C-4498-8571-5C745C7AB1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661E02E-82EE-4121-AD26-DEFA7B09053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C870A-825A-4952-A8C3-BBDB4222ED8A}" type="datetimeFigureOut">
              <a:rPr lang="it-IT" smtClean="0"/>
              <a:t>25/01/2022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9A176D1-D450-4DA4-B8D4-51BA1CF4DA5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B617B4D-60A9-44C2-8A21-CCB62FC0A7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35E990-CDCF-4A89-AA56-BDC7EC464C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7388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E51E41-923D-48A6-8FCD-6F8FC3C901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4C59E45-C81B-40F7-B91E-D6DFBC6114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A3FA72-16A7-4EF6-90EB-14C9D948C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3C846-4393-4312-B528-5AB1072D5154}" type="datetimeFigureOut">
              <a:rPr lang="it-IT" smtClean="0"/>
              <a:t>25/01/2022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34DBA64-B43A-412B-BC14-E06BF9CB9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7A30F0-8168-47C4-84A5-B3956BCAE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584B8-9E3D-4992-B7E0-4102A16740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3034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6A6A82-D504-4A00-9CCE-D579B4EEF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0E369E6-24CD-4DB9-8A85-5DDE619A71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0C7EFF-888C-43E9-9755-A31D47885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3C846-4393-4312-B528-5AB1072D5154}" type="datetimeFigureOut">
              <a:rPr lang="it-IT" smtClean="0"/>
              <a:t>25/01/2022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DE9AF9C-BD4D-4720-8F28-3F1193DB4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767DEAE-18DE-4D91-8AE2-B20BB1A85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584B8-9E3D-4992-B7E0-4102A16740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3084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D056FE2-5782-4E89-9D17-8F6136A93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E755737-93E0-446C-8C66-0507356672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92CEFA-CB21-4906-8B67-B26407731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3C846-4393-4312-B528-5AB1072D5154}" type="datetimeFigureOut">
              <a:rPr lang="it-IT" smtClean="0"/>
              <a:t>25/01/2022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48AFB66-498E-4C38-960A-F1E493B64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899D9A8-3F61-42C2-9D44-48450C599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584B8-9E3D-4992-B7E0-4102A16740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7317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C04A92-7EEA-4F68-976C-45974C25B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57E3F0-F669-466E-B57E-6043F6FB9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FCA6A60-97BA-4BAD-A953-15BE81F46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3C846-4393-4312-B528-5AB1072D5154}" type="datetimeFigureOut">
              <a:rPr lang="it-IT" smtClean="0"/>
              <a:t>25/01/2022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6F80C8-48F5-43E4-A791-AF6098377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588ED25-D14C-4228-99A9-7DD959739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584B8-9E3D-4992-B7E0-4102A16740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2441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B73876-B3B5-49D4-A22C-728EEA317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CD292C2-8A24-4A01-8B98-E4A01B64A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D5B8AEF-E09C-4D81-AE70-B6EF99703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3C846-4393-4312-B528-5AB1072D5154}" type="datetimeFigureOut">
              <a:rPr lang="it-IT" smtClean="0"/>
              <a:t>25/01/2022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291456-41BD-4A1D-BB7D-022752A20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794DEEA-1C37-4E3E-A21C-F916E24FF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584B8-9E3D-4992-B7E0-4102A16740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9538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9E4419-325A-4D80-8DDE-04F85847D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555D2A-38A9-428A-906A-0E4D338FE8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4BD97FB-AADD-45F8-95B4-E68C272474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34CDA2E-DF74-4E30-9A1F-55041E2A3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3C846-4393-4312-B528-5AB1072D5154}" type="datetimeFigureOut">
              <a:rPr lang="it-IT" smtClean="0"/>
              <a:t>25/01/2022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1F46F42-A229-4B2A-984A-8BF980AB6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04FCD28-12C2-48FD-B10E-DDEBE9668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584B8-9E3D-4992-B7E0-4102A16740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3043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808B19-0C42-4678-9F3F-488562222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82DF7B1-B600-4F3E-851D-E426BAB56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AC204E9-9CBB-4112-87F6-B34B9681AC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5A1C408-5DA8-4AFE-88C9-BD61506527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91841AD-135A-4BA4-AEEE-538DB84314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BA7A6E4-AA10-4FF4-96D4-54FFFDEEE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3C846-4393-4312-B528-5AB1072D5154}" type="datetimeFigureOut">
              <a:rPr lang="it-IT" smtClean="0"/>
              <a:t>25/01/2022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E4C6446-731C-4481-A9D1-123C8A856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665C348-7C7E-4018-92A0-FF9638BCC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584B8-9E3D-4992-B7E0-4102A16740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7394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0E7B9A-F579-47A6-A022-27F69CAB6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4A3AA30-1691-44C5-B90F-43BE8EB44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3C846-4393-4312-B528-5AB1072D5154}" type="datetimeFigureOut">
              <a:rPr lang="it-IT" smtClean="0"/>
              <a:t>25/01/2022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4ABEA52-9824-47A2-A6C7-4242C729F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CF1B4E5-A6C5-42C3-A98E-13A729D1F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584B8-9E3D-4992-B7E0-4102A16740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90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F65024E-C61A-46CB-B966-3A7A94661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3C846-4393-4312-B528-5AB1072D5154}" type="datetimeFigureOut">
              <a:rPr lang="it-IT" smtClean="0"/>
              <a:t>25/01/2022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19F9D7C-DCFB-4DB0-84DC-F5CF2DFD7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B49CB54-EFEA-449A-81D4-266993E13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584B8-9E3D-4992-B7E0-4102A16740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3290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78929E-5E52-4366-8D65-2E71A61C8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24CD3D-B1E4-4F64-8606-92CFCE2B8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973F5EB-62F9-4C0A-BC77-4CEB4D6E02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E81F0E6-4A40-4FE3-9823-474D853F5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3C846-4393-4312-B528-5AB1072D5154}" type="datetimeFigureOut">
              <a:rPr lang="it-IT" smtClean="0"/>
              <a:t>25/01/2022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55E4580-55D6-440C-8F42-D9CA49105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6EEF0C1-333A-4D20-B5BF-ADA61D7BD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584B8-9E3D-4992-B7E0-4102A16740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276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996C24-A097-4382-8B3F-E2549E68E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FD4E52C-A52C-4226-99B1-6CB7BE29F5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50E5BB9-8650-4CF2-839C-8838C1AFE2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E2BBCF2-269C-4EEA-B189-3B6C8B8DD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3C846-4393-4312-B528-5AB1072D5154}" type="datetimeFigureOut">
              <a:rPr lang="it-IT" smtClean="0"/>
              <a:t>25/01/2022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1836FF9-EF60-4834-9982-0CA8AB9F7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972298A-952B-47E9-8AB3-71261B7D5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584B8-9E3D-4992-B7E0-4102A16740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0554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97CA456-330D-41A2-B71B-4B4B8A286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E1B70DC-B7B9-4CA9-BDB9-AC19631A7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1C36740-CC67-40FE-A67C-59162F9685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3C846-4393-4312-B528-5AB1072D5154}" type="datetimeFigureOut">
              <a:rPr lang="it-IT" smtClean="0"/>
              <a:t>25/01/2022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66A1235-3497-45CB-98FC-315DC682A0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51D7E47-0AF6-4C6F-97D3-DF31334EE2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584B8-9E3D-4992-B7E0-4102A16740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010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7D4CB9-BDAF-4B56-A4A9-25A1B4052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22513"/>
            <a:ext cx="10515600" cy="1519202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it-IT" sz="2000" b="1" dirty="0">
                <a:latin typeface="Helvetica" pitchFamily="2" charset="0"/>
              </a:rPr>
            </a:br>
            <a:br>
              <a:rPr lang="it-IT" sz="2000" b="1" dirty="0">
                <a:latin typeface="Helvetica" pitchFamily="2" charset="0"/>
              </a:rPr>
            </a:br>
            <a:br>
              <a:rPr lang="it-IT" sz="2000" b="1" dirty="0">
                <a:latin typeface="Helvetica" pitchFamily="2" charset="0"/>
              </a:rPr>
            </a:br>
            <a:br>
              <a:rPr lang="it-IT" sz="2000" b="1" dirty="0">
                <a:latin typeface="Helvetica" pitchFamily="2" charset="0"/>
              </a:rPr>
            </a:br>
            <a:br>
              <a:rPr lang="it-IT" sz="2000" b="1" dirty="0">
                <a:latin typeface="Helvetica" pitchFamily="2" charset="0"/>
              </a:rPr>
            </a:br>
            <a:br>
              <a:rPr lang="it-IT" sz="2000" b="1" dirty="0">
                <a:latin typeface="Helvetica" pitchFamily="2" charset="0"/>
              </a:rPr>
            </a:br>
            <a:br>
              <a:rPr lang="it-IT" sz="2000" b="1" dirty="0">
                <a:latin typeface="Helvetica" pitchFamily="2" charset="0"/>
              </a:rPr>
            </a:br>
            <a:r>
              <a:rPr lang="it-IT" sz="2000" b="1" dirty="0">
                <a:latin typeface="Helvetica" pitchFamily="2" charset="0"/>
              </a:rPr>
              <a:t>ORGANIGRAMMA </a:t>
            </a:r>
            <a:br>
              <a:rPr lang="it-IT" sz="2000" b="1" dirty="0">
                <a:latin typeface="Helvetica" pitchFamily="2" charset="0"/>
              </a:rPr>
            </a:br>
            <a:r>
              <a:rPr lang="it-IT" sz="2000" b="1" dirty="0">
                <a:latin typeface="Helvetica" pitchFamily="2" charset="0"/>
              </a:rPr>
              <a:t>ORDINE ARCHITETTI PPC DI PARMA</a:t>
            </a:r>
            <a:br>
              <a:rPr lang="it-IT" sz="2000" b="1" dirty="0">
                <a:latin typeface="Helvetica" pitchFamily="2" charset="0"/>
              </a:rPr>
            </a:br>
            <a:br>
              <a:rPr lang="it-IT" sz="2000" b="1" dirty="0">
                <a:latin typeface="Helvetica" pitchFamily="2" charset="0"/>
              </a:rPr>
            </a:br>
            <a:br>
              <a:rPr lang="it-IT" sz="2000" b="1" dirty="0">
                <a:latin typeface="Helvetica" pitchFamily="2" charset="0"/>
              </a:rPr>
            </a:br>
            <a:br>
              <a:rPr lang="it-IT" sz="2000" b="1" dirty="0">
                <a:latin typeface="Helvetica" pitchFamily="2" charset="0"/>
              </a:rPr>
            </a:br>
            <a:br>
              <a:rPr lang="it-IT" sz="2000" b="1" dirty="0">
                <a:latin typeface="Helvetica" pitchFamily="2" charset="0"/>
              </a:rPr>
            </a:br>
            <a:br>
              <a:rPr lang="it-IT" sz="2000" b="1" dirty="0">
                <a:latin typeface="Helvetica" pitchFamily="2" charset="0"/>
              </a:rPr>
            </a:br>
            <a:br>
              <a:rPr lang="it-IT" sz="2000" b="1" dirty="0">
                <a:latin typeface="Helvetica" pitchFamily="2" charset="0"/>
              </a:rPr>
            </a:br>
            <a:br>
              <a:rPr lang="it-IT" sz="1600" b="1" dirty="0">
                <a:latin typeface="Helvetica" pitchFamily="2" charset="0"/>
              </a:rPr>
            </a:br>
            <a:endParaRPr lang="it-IT" sz="1600" b="1" dirty="0">
              <a:latin typeface="Helvetica" pitchFamily="2" charset="0"/>
            </a:endParaRP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CB1EAD0-F3BD-424A-99B1-3911DD6D1A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037806"/>
            <a:ext cx="5105400" cy="2011681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1400" b="1" dirty="0">
              <a:latin typeface="Helvetica" pitchFamily="2" charset="0"/>
            </a:endParaRPr>
          </a:p>
          <a:p>
            <a:pPr marL="0" indent="0" algn="ctr">
              <a:buNone/>
            </a:pPr>
            <a:r>
              <a:rPr lang="it-IT" sz="1400" b="1" dirty="0"/>
              <a:t>CONSIGLIO DELL’ORDINE</a:t>
            </a:r>
          </a:p>
          <a:p>
            <a:pPr marL="0" indent="0">
              <a:buNone/>
            </a:pPr>
            <a:endParaRPr lang="it-IT" sz="1400" b="1" dirty="0">
              <a:latin typeface="Helvetica" pitchFamily="2" charset="0"/>
            </a:endParaRPr>
          </a:p>
          <a:p>
            <a:pPr marL="0" indent="0">
              <a:buNone/>
            </a:pPr>
            <a:r>
              <a:rPr lang="it-IT" sz="1200" b="1" dirty="0"/>
              <a:t>         Arch. DANIELE PEZZALI		     Arch. MARIA TERESA DEJANA</a:t>
            </a:r>
          </a:p>
          <a:p>
            <a:pPr marL="0" indent="0">
              <a:buNone/>
            </a:pPr>
            <a:r>
              <a:rPr lang="it-IT" sz="1200" b="1" dirty="0"/>
              <a:t>                  Presidente 		                 Segretario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F84A904-F674-4E95-AEBB-EE91F6A824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35336" y="2037807"/>
            <a:ext cx="5194664" cy="201168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1400" b="1" dirty="0">
              <a:latin typeface="Helvetica" pitchFamily="2" charset="0"/>
            </a:endParaRPr>
          </a:p>
          <a:p>
            <a:pPr marL="0" indent="0" algn="ctr">
              <a:buNone/>
            </a:pPr>
            <a:r>
              <a:rPr lang="it-IT" sz="1400" b="1" dirty="0"/>
              <a:t>CONSIGLIO DI DISCIPLINA</a:t>
            </a:r>
          </a:p>
          <a:p>
            <a:pPr marL="0" indent="0" algn="ctr">
              <a:buNone/>
            </a:pPr>
            <a:endParaRPr lang="it-IT" sz="1400" b="1" dirty="0">
              <a:latin typeface="Helvetica" pitchFamily="2" charset="0"/>
            </a:endParaRPr>
          </a:p>
          <a:p>
            <a:pPr marL="0" indent="0">
              <a:buNone/>
            </a:pPr>
            <a:r>
              <a:rPr lang="it-IT" sz="1200" b="1" dirty="0">
                <a:latin typeface="Helvetica" pitchFamily="2" charset="0"/>
              </a:rPr>
              <a:t>    </a:t>
            </a:r>
            <a:r>
              <a:rPr lang="it-IT" sz="1200" b="1" dirty="0"/>
              <a:t>Arch. PIER LUIGI BONTEMPI                                   Arch. GIULIA GHIDINI</a:t>
            </a:r>
          </a:p>
          <a:p>
            <a:pPr marL="0" indent="0">
              <a:buNone/>
            </a:pPr>
            <a:r>
              <a:rPr lang="it-IT" sz="1200" b="1" dirty="0"/>
              <a:t>                      Presidente                                                             Segretaria</a:t>
            </a:r>
          </a:p>
          <a:p>
            <a:pPr marL="0" indent="0">
              <a:buNone/>
            </a:pPr>
            <a:endParaRPr lang="it-IT" sz="1200" b="1" dirty="0"/>
          </a:p>
          <a:p>
            <a:pPr marL="0" indent="0">
              <a:buNone/>
            </a:pPr>
            <a:endParaRPr lang="it-IT" sz="1200" b="1" dirty="0"/>
          </a:p>
          <a:p>
            <a:pPr marL="0" indent="0">
              <a:buNone/>
            </a:pPr>
            <a:endParaRPr lang="it-IT" sz="1200" b="1" dirty="0"/>
          </a:p>
          <a:p>
            <a:pPr marL="0" indent="0">
              <a:buNone/>
            </a:pPr>
            <a:endParaRPr lang="it-IT" sz="1200" b="1" dirty="0"/>
          </a:p>
          <a:p>
            <a:pPr marL="0" indent="0">
              <a:buNone/>
            </a:pPr>
            <a:endParaRPr lang="it-IT" sz="1200" b="1" dirty="0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CFE0BBE8-B998-4403-BA36-DEC1E33D2A11}"/>
              </a:ext>
            </a:extLst>
          </p:cNvPr>
          <p:cNvSpPr txBox="1"/>
          <p:nvPr/>
        </p:nvSpPr>
        <p:spPr>
          <a:xfrm>
            <a:off x="3892731" y="4598126"/>
            <a:ext cx="4781006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it-IT" sz="1400" b="1" dirty="0"/>
          </a:p>
          <a:p>
            <a:pPr algn="ctr"/>
            <a:r>
              <a:rPr lang="it-IT" sz="1400" b="1" dirty="0"/>
              <a:t>SEGRETERIA AMMINISTRATIVA</a:t>
            </a:r>
          </a:p>
          <a:p>
            <a:pPr algn="ctr"/>
            <a:endParaRPr lang="it-IT" sz="1400" b="1" dirty="0"/>
          </a:p>
          <a:p>
            <a:pPr algn="ctr"/>
            <a:r>
              <a:rPr lang="it-IT" sz="1400" b="1" dirty="0"/>
              <a:t>Caterina </a:t>
            </a:r>
            <a:r>
              <a:rPr lang="it-IT" sz="1400" b="1" dirty="0" err="1"/>
              <a:t>Delsante</a:t>
            </a:r>
            <a:endParaRPr lang="it-IT" sz="1400" b="1" dirty="0"/>
          </a:p>
          <a:p>
            <a:pPr algn="ctr"/>
            <a:r>
              <a:rPr lang="it-IT" sz="1400" b="1" dirty="0"/>
              <a:t>Paola Rossi</a:t>
            </a:r>
          </a:p>
          <a:p>
            <a:endParaRPr lang="it-IT" dirty="0"/>
          </a:p>
        </p:txBody>
      </p: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id="{7C631C1F-1F3D-40DA-B1D7-B4DDAB6D288D}"/>
              </a:ext>
            </a:extLst>
          </p:cNvPr>
          <p:cNvCxnSpPr>
            <a:cxnSpLocks/>
          </p:cNvCxnSpPr>
          <p:nvPr/>
        </p:nvCxnSpPr>
        <p:spPr>
          <a:xfrm>
            <a:off x="4249783" y="4136573"/>
            <a:ext cx="1480457" cy="374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ttore 2 23">
            <a:extLst>
              <a:ext uri="{FF2B5EF4-FFF2-40B4-BE49-F238E27FC236}">
                <a16:creationId xmlns:a16="http://schemas.microsoft.com/office/drawing/2014/main" id="{27B67FC8-5255-41AE-9289-88C1406376A3}"/>
              </a:ext>
            </a:extLst>
          </p:cNvPr>
          <p:cNvCxnSpPr>
            <a:cxnSpLocks/>
          </p:cNvCxnSpPr>
          <p:nvPr/>
        </p:nvCxnSpPr>
        <p:spPr>
          <a:xfrm flipH="1">
            <a:off x="7071361" y="4136573"/>
            <a:ext cx="1436913" cy="374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96340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65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Tema di Office</vt:lpstr>
      <vt:lpstr>       ORGANIGRAMMA  ORDINE ARCHITETTI PPC DI PARMA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ORGANIGRAMMA  ORDINE ARCHITETTI PPC DI PARMA        </dc:title>
  <dc:creator>Dpo</dc:creator>
  <cp:lastModifiedBy>Dpo</cp:lastModifiedBy>
  <cp:revision>1</cp:revision>
  <dcterms:created xsi:type="dcterms:W3CDTF">2022-01-25T10:42:42Z</dcterms:created>
  <dcterms:modified xsi:type="dcterms:W3CDTF">2022-01-25T11:15:48Z</dcterms:modified>
</cp:coreProperties>
</file>