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Stile medio 1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Stile medio 3 - 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Stile medio 4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37CE84F3-28C3-443E-9E96-99CF82512B78}" styleName="Stile scuro 1 - Colore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Stile scuro 2 - Colore 1/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Stile scuro 2 - Colore 3/Color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2833802-FEF1-4C79-8D5D-14CF1EAF98D9}" styleName="Stile chiaro 2 - Color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8603FDC-E32A-4AB5-989C-0864C3EAD2B8}" styleName="Stile con tema 2 - Color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328854-3A1D-DE47-8A29-D2D637BBE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B41A9C-3010-2E46-BE3F-02B5478A3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1691B28-01C1-2340-A000-D9EBA63C0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C18D7-D936-A343-8991-8FBED517BD46}" type="datetime1">
              <a:rPr lang="it-IT" smtClean="0"/>
              <a:t>25/04/2021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173F84B-61B5-6B4F-B629-A55BF0627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Nuova Cerform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5B83A17-04E3-934E-A844-4696B98AB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5BD99-A7F6-624C-9C6B-3C7280FD2B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5679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68B8E111-828F-AF48-83C4-3A14C228BD0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1590"/>
            <a:ext cx="12192000" cy="1397000"/>
          </a:xfrm>
          <a:prstGeom prst="rect">
            <a:avLst/>
          </a:prstGeom>
        </p:spPr>
      </p:pic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C848968-FFF4-C446-98D7-BFA6EF715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554" y="-6355"/>
            <a:ext cx="1080612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5A547B9-E46B-4B47-B12A-6BE31FC289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ADF7230-2AD4-8546-9CD8-41B4B7D2EE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B0C92-2722-1D4B-9EA0-5757F5A74F14}" type="datetime1">
              <a:rPr lang="it-IT" smtClean="0"/>
              <a:t>25/04/2021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8235B59-F677-D442-B443-89F39FE6EE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Nuova Cerform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8D6368B-B294-2F4F-A9F1-732F3D44BB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5BD99-A7F6-624C-9C6B-3C7280FD2B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7110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FF7F10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EF1A91-36DC-4B7B-B5F7-08C9B3021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Calendario Corsi</a:t>
            </a:r>
          </a:p>
        </p:txBody>
      </p:sp>
      <p:graphicFrame>
        <p:nvGraphicFramePr>
          <p:cNvPr id="7" name="Tabella 7">
            <a:extLst>
              <a:ext uri="{FF2B5EF4-FFF2-40B4-BE49-F238E27FC236}">
                <a16:creationId xmlns:a16="http://schemas.microsoft.com/office/drawing/2014/main" id="{08DA5FEB-B162-42DC-A697-74127BFB93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6749356"/>
              </p:ext>
            </p:extLst>
          </p:nvPr>
        </p:nvGraphicFramePr>
        <p:xfrm>
          <a:off x="400930" y="1245921"/>
          <a:ext cx="11557291" cy="5102542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893794">
                  <a:extLst>
                    <a:ext uri="{9D8B030D-6E8A-4147-A177-3AD203B41FA5}">
                      <a16:colId xmlns:a16="http://schemas.microsoft.com/office/drawing/2014/main" val="2081671994"/>
                    </a:ext>
                  </a:extLst>
                </a:gridCol>
                <a:gridCol w="2224621">
                  <a:extLst>
                    <a:ext uri="{9D8B030D-6E8A-4147-A177-3AD203B41FA5}">
                      <a16:colId xmlns:a16="http://schemas.microsoft.com/office/drawing/2014/main" val="2371798774"/>
                    </a:ext>
                  </a:extLst>
                </a:gridCol>
                <a:gridCol w="2068506">
                  <a:extLst>
                    <a:ext uri="{9D8B030D-6E8A-4147-A177-3AD203B41FA5}">
                      <a16:colId xmlns:a16="http://schemas.microsoft.com/office/drawing/2014/main" val="3230531841"/>
                    </a:ext>
                  </a:extLst>
                </a:gridCol>
                <a:gridCol w="2058912">
                  <a:extLst>
                    <a:ext uri="{9D8B030D-6E8A-4147-A177-3AD203B41FA5}">
                      <a16:colId xmlns:a16="http://schemas.microsoft.com/office/drawing/2014/main" val="3535847686"/>
                    </a:ext>
                  </a:extLst>
                </a:gridCol>
                <a:gridCol w="2311458">
                  <a:extLst>
                    <a:ext uri="{9D8B030D-6E8A-4147-A177-3AD203B41FA5}">
                      <a16:colId xmlns:a16="http://schemas.microsoft.com/office/drawing/2014/main" val="1238081824"/>
                    </a:ext>
                  </a:extLst>
                </a:gridCol>
              </a:tblGrid>
              <a:tr h="348692">
                <a:tc>
                  <a:txBody>
                    <a:bodyPr/>
                    <a:lstStyle/>
                    <a:p>
                      <a:r>
                        <a:rPr lang="it-IT" dirty="0"/>
                        <a:t>Titolo Corso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Date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Date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004324"/>
                  </a:ext>
                </a:extLst>
              </a:tr>
              <a:tr h="5520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dirty="0"/>
                        <a:t>Design thinking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23/03/2021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11-13 | 14-18</a:t>
                      </a:r>
                      <a:endParaRPr kumimoji="0" lang="it-IT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25/03/2021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11-13 | 14-18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06/04/2021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11-13 | 14-18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08/04/2021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11-13 | 14-18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326306"/>
                  </a:ext>
                </a:extLst>
              </a:tr>
              <a:tr h="12204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dirty="0"/>
                        <a:t>Business English </a:t>
                      </a:r>
                      <a:r>
                        <a:rPr lang="it-IT"/>
                        <a:t>per l'internazionalizzazione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01/04/2021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15-18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12/04/2021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14-17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19/04/2021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14-17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26/04/2021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14-17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03/05/2021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14-17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10/05/2021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14-17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18/05/2021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15-18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24/05/2021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14-17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4507114"/>
                  </a:ext>
                </a:extLst>
              </a:tr>
              <a:tr h="6102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dirty="0" err="1"/>
                        <a:t>Interior</a:t>
                      </a:r>
                      <a:r>
                        <a:rPr lang="it-IT" dirty="0"/>
                        <a:t> Design per il progetto ceramico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26/03/2021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9-13 | 14-16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02/04/2021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9-13 | 14-16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09/04/2021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9-13 | 14-16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16/04/2021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9-13 | 14-16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3243848"/>
                  </a:ext>
                </a:extLst>
              </a:tr>
              <a:tr h="55209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it-IT"/>
                        <a:t>Photoshop (</a:t>
                      </a:r>
                      <a:r>
                        <a:rPr lang="it-IT" dirty="0"/>
                        <a:t>prima edizione)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07/04/2021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9-13 | 14-16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13/04/2021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9-13 | 14-16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21/04/2021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9-13 | 14-16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27/04/2021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9-13 | 14-16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103768"/>
                  </a:ext>
                </a:extLst>
              </a:tr>
              <a:tr h="8291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0" dirty="0"/>
                        <a:t>Photoshop (seconda edizione)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15/04/2021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9-13 | 14-16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22/04/2021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9-13 | 14-16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28/04/2021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9-13 | 14-16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10/05/2021</a:t>
                      </a:r>
                      <a:endParaRPr kumimoji="0" lang="it-IT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9-13 | 14-16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840379"/>
                  </a:ext>
                </a:extLst>
              </a:tr>
              <a:tr h="8291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dirty="0"/>
                        <a:t>Il colore: dalla dimensione urbana agli </a:t>
                      </a:r>
                      <a:r>
                        <a:rPr lang="it-IT" dirty="0" err="1"/>
                        <a:t>interiors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20/04/2021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10-13 | 14-17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27/04/2021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10-13 | 14-17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04/05/2021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10-13 | 14-17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11/05/2021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10-13 | 14-17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140324"/>
                  </a:ext>
                </a:extLst>
              </a:tr>
            </a:tbl>
          </a:graphicData>
        </a:graphic>
      </p:graphicFrame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7E7256E-6F99-4701-B220-9C2B2F62A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C18D7-D936-A343-8991-8FBED517BD46}" type="datetime1">
              <a:rPr lang="it-IT" smtClean="0"/>
              <a:t>25/04/2021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68E77F7-16E6-4AFC-A5BF-D92613DBA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Nuova Cerform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E11B826-16CD-46FC-B6D4-48D406FD9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5BD99-A7F6-624C-9C6B-3C7280FD2BC6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7907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B1652A1-77FE-45DA-B500-D35A0D7E2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C18D7-D936-A343-8991-8FBED517BD46}" type="datetime1">
              <a:rPr lang="it-IT" smtClean="0"/>
              <a:t>25/04/2021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66CFC9-FD81-447A-B7E6-28E28F80F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Nuova Cerform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13027A8-2FAF-454A-A9DF-AF7512E0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5BD99-A7F6-624C-9C6B-3C7280FD2BC6}" type="slidenum">
              <a:rPr lang="it-IT" smtClean="0"/>
              <a:t>2</a:t>
            </a:fld>
            <a:endParaRPr lang="it-IT"/>
          </a:p>
        </p:txBody>
      </p:sp>
      <p:graphicFrame>
        <p:nvGraphicFramePr>
          <p:cNvPr id="15" name="Tabella 7">
            <a:extLst>
              <a:ext uri="{FF2B5EF4-FFF2-40B4-BE49-F238E27FC236}">
                <a16:creationId xmlns:a16="http://schemas.microsoft.com/office/drawing/2014/main" id="{4C3B611C-2AEE-4D2E-94D0-2FAEFF5AD9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6315106"/>
              </p:ext>
            </p:extLst>
          </p:nvPr>
        </p:nvGraphicFramePr>
        <p:xfrm>
          <a:off x="435006" y="1099930"/>
          <a:ext cx="11496581" cy="542544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878593">
                  <a:extLst>
                    <a:ext uri="{9D8B030D-6E8A-4147-A177-3AD203B41FA5}">
                      <a16:colId xmlns:a16="http://schemas.microsoft.com/office/drawing/2014/main" val="2081671994"/>
                    </a:ext>
                  </a:extLst>
                </a:gridCol>
                <a:gridCol w="2212935">
                  <a:extLst>
                    <a:ext uri="{9D8B030D-6E8A-4147-A177-3AD203B41FA5}">
                      <a16:colId xmlns:a16="http://schemas.microsoft.com/office/drawing/2014/main" val="2371798774"/>
                    </a:ext>
                  </a:extLst>
                </a:gridCol>
                <a:gridCol w="2057641">
                  <a:extLst>
                    <a:ext uri="{9D8B030D-6E8A-4147-A177-3AD203B41FA5}">
                      <a16:colId xmlns:a16="http://schemas.microsoft.com/office/drawing/2014/main" val="3230531841"/>
                    </a:ext>
                  </a:extLst>
                </a:gridCol>
                <a:gridCol w="2048096">
                  <a:extLst>
                    <a:ext uri="{9D8B030D-6E8A-4147-A177-3AD203B41FA5}">
                      <a16:colId xmlns:a16="http://schemas.microsoft.com/office/drawing/2014/main" val="3535847686"/>
                    </a:ext>
                  </a:extLst>
                </a:gridCol>
                <a:gridCol w="2299316">
                  <a:extLst>
                    <a:ext uri="{9D8B030D-6E8A-4147-A177-3AD203B41FA5}">
                      <a16:colId xmlns:a16="http://schemas.microsoft.com/office/drawing/2014/main" val="1238081824"/>
                    </a:ext>
                  </a:extLst>
                </a:gridCol>
              </a:tblGrid>
              <a:tr h="348609">
                <a:tc>
                  <a:txBody>
                    <a:bodyPr/>
                    <a:lstStyle/>
                    <a:p>
                      <a:r>
                        <a:rPr lang="it-IT" dirty="0"/>
                        <a:t>Titolo Corso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004324"/>
                  </a:ext>
                </a:extLst>
              </a:tr>
              <a:tr h="610065">
                <a:tc>
                  <a:txBody>
                    <a:bodyPr/>
                    <a:lstStyle/>
                    <a:p>
                      <a:r>
                        <a:rPr lang="it-IT" b="0" dirty="0"/>
                        <a:t>Grafica | Modellazione 3D | </a:t>
                      </a:r>
                      <a:r>
                        <a:rPr lang="it-IT" b="0" dirty="0" err="1"/>
                        <a:t>Augmented</a:t>
                      </a:r>
                      <a:r>
                        <a:rPr lang="it-IT" b="0" dirty="0"/>
                        <a:t> Reality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23/04/2021</a:t>
                      </a:r>
                    </a:p>
                    <a:p>
                      <a:r>
                        <a:rPr lang="it-IT" sz="1400" dirty="0">
                          <a:solidFill>
                            <a:schemeClr val="tx1"/>
                          </a:solidFill>
                          <a:latin typeface="+mn-lt"/>
                        </a:rPr>
                        <a:t>Ore: 9-12 | 14-17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t-IT" sz="1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29/04/202</a:t>
                      </a:r>
                      <a:r>
                        <a:rPr lang="it-IT" b="1" dirty="0">
                          <a:solidFill>
                            <a:schemeClr val="accent2"/>
                          </a:solidFill>
                        </a:rPr>
                        <a:t>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9-12 | 14-17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07/05/2021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9-12 | 14-17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14/05/2021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9-12 | 14-17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326306"/>
                  </a:ext>
                </a:extLst>
              </a:tr>
              <a:tr h="6100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dirty="0"/>
                        <a:t>Adobe Illustrator | Illustrazione Digitale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05/05/2021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9-13 | 14-16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12/05/2021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9-13 | 14-16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19/05/2021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9-13 | 14-16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26/05/2021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9-12 | 14-17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777764"/>
                  </a:ext>
                </a:extLst>
              </a:tr>
              <a:tr h="55196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it-IT" dirty="0"/>
                        <a:t>Cybersecurity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18/05/2021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9-12 | 15-18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25/05/2021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9-12 | 15-18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01/06/2021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9-12 | 15-18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08/06/2021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9-12 | 15-18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3243848"/>
                  </a:ext>
                </a:extLst>
              </a:tr>
              <a:tr h="610065">
                <a:tc>
                  <a:txBody>
                    <a:bodyPr/>
                    <a:lstStyle/>
                    <a:p>
                      <a:r>
                        <a:rPr lang="it-IT" b="0" dirty="0"/>
                        <a:t>Stampa digitale ceramica – Corso 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20/05/2021</a:t>
                      </a:r>
                    </a:p>
                    <a:p>
                      <a:r>
                        <a:rPr lang="it-IT" sz="1400" dirty="0">
                          <a:solidFill>
                            <a:schemeClr val="tx1"/>
                          </a:solidFill>
                          <a:latin typeface="+mn-lt"/>
                        </a:rPr>
                        <a:t>Ore: 9-12 | </a:t>
                      </a: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13-16</a:t>
                      </a:r>
                      <a:endParaRPr lang="it-IT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t-IT" sz="1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27/05/202</a:t>
                      </a:r>
                      <a:r>
                        <a:rPr lang="it-IT" b="1" dirty="0">
                          <a:solidFill>
                            <a:schemeClr val="accent2"/>
                          </a:solidFill>
                        </a:rPr>
                        <a:t>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9-12 | 13-16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10/06/2021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9-12 | 13-16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17/06/2021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9-12 | 13-16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103768"/>
                  </a:ext>
                </a:extLst>
              </a:tr>
              <a:tr h="6100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dirty="0"/>
                        <a:t>Ceramica e architettura: le grandi lastre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21/05/2021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9-13 | 14-16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28/05/2021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9-13 | 14-16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04/06/2021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9-13 | 14-16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18/06/2021</a:t>
                      </a:r>
                      <a:endParaRPr kumimoji="0" lang="it-IT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9-13 | 14-16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365650"/>
                  </a:ext>
                </a:extLst>
              </a:tr>
              <a:tr h="12201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dirty="0"/>
                        <a:t>Superbonus 110%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01/06/2021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14-18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15/06/2021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14-18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04/06/2021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14-18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18/06/2021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14-18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08/06/2021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14-18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11/06/2021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14-18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688279"/>
                  </a:ext>
                </a:extLst>
              </a:tr>
              <a:tr h="6100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dirty="0" err="1"/>
                        <a:t>InDesign</a:t>
                      </a:r>
                      <a:r>
                        <a:rPr lang="it-IT" dirty="0"/>
                        <a:t> | Impaginazione </a:t>
                      </a:r>
                      <a:r>
                        <a:rPr lang="it-IT" dirty="0" err="1"/>
                        <a:t>Moodboard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03/06/2021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9-12 | 14-17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09/06/2021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9-12 | 14-17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16/06/2021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9-12 | 14-17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21/06/2021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Ore: 9-12 | 14-17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8601334"/>
                  </a:ext>
                </a:extLst>
              </a:tr>
            </a:tbl>
          </a:graphicData>
        </a:graphic>
      </p:graphicFrame>
      <p:sp>
        <p:nvSpPr>
          <p:cNvPr id="7" name="Titolo 6">
            <a:extLst>
              <a:ext uri="{FF2B5EF4-FFF2-40B4-BE49-F238E27FC236}">
                <a16:creationId xmlns:a16="http://schemas.microsoft.com/office/drawing/2014/main" id="{2E1C10A3-A7D4-4420-B67D-500C8E4BB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006" y="136525"/>
            <a:ext cx="10806121" cy="963405"/>
          </a:xfrm>
        </p:spPr>
        <p:txBody>
          <a:bodyPr/>
          <a:lstStyle/>
          <a:p>
            <a:r>
              <a:rPr lang="it-IT" dirty="0"/>
              <a:t>Calendario Corsi</a:t>
            </a:r>
          </a:p>
        </p:txBody>
      </p:sp>
    </p:spTree>
    <p:extLst>
      <p:ext uri="{BB962C8B-B14F-4D97-AF65-F5344CB8AC3E}">
        <p14:creationId xmlns:p14="http://schemas.microsoft.com/office/powerpoint/2010/main" val="28612665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407</Words>
  <Application>Microsoft Office PowerPoint</Application>
  <PresentationFormat>Widescreen</PresentationFormat>
  <Paragraphs>153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di Office</vt:lpstr>
      <vt:lpstr>Calendario Corsi</vt:lpstr>
      <vt:lpstr>Calendario Corsi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Calendario Corsi</dc:title>
  <dc:creator>Laura Guaitoli</dc:creator>
  <cp:lastModifiedBy>Cristina Reviati</cp:lastModifiedBy>
  <cp:revision>26</cp:revision>
  <dcterms:created xsi:type="dcterms:W3CDTF">2021-02-11T11:46:39Z</dcterms:created>
  <dcterms:modified xsi:type="dcterms:W3CDTF">2021-04-25T12:35:15Z</dcterms:modified>
</cp:coreProperties>
</file>